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F"/>
    <a:srgbClr val="E7E7E9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>
        <p:scale>
          <a:sx n="80" d="100"/>
          <a:sy n="80" d="100"/>
        </p:scale>
        <p:origin x="864" y="-392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17/08/2021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17/08/2021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August 17, 2021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</a:t>
            </a:r>
            <a:r>
              <a:rPr lang="en-GB" sz="2800" dirty="0" smtClean="0"/>
              <a:t>paid </a:t>
            </a:r>
            <a:r>
              <a:rPr lang="en-GB" sz="2800" dirty="0" smtClean="0"/>
              <a:t>attractions – </a:t>
            </a:r>
            <a:r>
              <a:rPr lang="en-GB" sz="2800" dirty="0" smtClean="0"/>
              <a:t>East Midlands</a:t>
            </a:r>
            <a:r>
              <a:rPr lang="en-GB" sz="2800" dirty="0" smtClean="0"/>
              <a:t> </a:t>
            </a:r>
            <a:r>
              <a:rPr lang="en-GB" sz="2800" dirty="0" smtClean="0"/>
              <a:t>2020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58055"/>
              </p:ext>
            </p:extLst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Calke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458,380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334,694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Belton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460,547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264,043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Hardwick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298,283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154,675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Kedleston Hall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211,655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150,677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 Farm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107,573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66,582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Skegness Natureland Seal Sanctuary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87,924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61,769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Lincoln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130,000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50,953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Bolsover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101,041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49,794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Sudbury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254,083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45,365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Canons Ashby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81,863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38,688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</a:t>
            </a:r>
            <a:r>
              <a:rPr lang="en-GB" sz="2800" dirty="0" smtClean="0"/>
              <a:t>paid </a:t>
            </a:r>
            <a:r>
              <a:rPr lang="en-GB" sz="2800" dirty="0" smtClean="0"/>
              <a:t>attractions – </a:t>
            </a:r>
            <a:r>
              <a:rPr lang="en-GB" sz="2800" dirty="0" smtClean="0"/>
              <a:t>East Midlands </a:t>
            </a:r>
            <a:r>
              <a:rPr lang="en-GB" sz="2800" dirty="0" smtClean="0"/>
              <a:t>2020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13628"/>
              </p:ext>
            </p:extLst>
          </p:nvPr>
        </p:nvGraphicFramePr>
        <p:xfrm>
          <a:off x="654051" y="1819030"/>
          <a:ext cx="8101848" cy="4085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Bomber Command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86,565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29,927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 Central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91,188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29,310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Gunby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42,800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19,500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Barnsdale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19,668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15,339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Workhouse, The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43,945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10,760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King Richard III Visitor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47,419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10,406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Kirby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15,012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10,251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Peveril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30,693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10,007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Parrot Zoo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75,000 (E)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Hodsock Priory Gardens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 smtClean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12589</TotalTime>
  <Words>375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East Midlands 2020 (1/2)</vt:lpstr>
      <vt:lpstr>Most visited paid attractions – East Midlands 2020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672</cp:revision>
  <cp:lastPrinted>2017-06-09T06:23:23Z</cp:lastPrinted>
  <dcterms:created xsi:type="dcterms:W3CDTF">2016-07-20T15:06:07Z</dcterms:created>
  <dcterms:modified xsi:type="dcterms:W3CDTF">2021-08-17T09:22:05Z</dcterms:modified>
</cp:coreProperties>
</file>